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5D245-1804-48FE-8E40-262E448B973B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651A3-A164-4134-B79D-ADEE05BA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679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5D245-1804-48FE-8E40-262E448B973B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651A3-A164-4134-B79D-ADEE05BA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567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5D245-1804-48FE-8E40-262E448B973B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651A3-A164-4134-B79D-ADEE05BA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436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5D245-1804-48FE-8E40-262E448B973B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651A3-A164-4134-B79D-ADEE05BA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431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5D245-1804-48FE-8E40-262E448B973B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651A3-A164-4134-B79D-ADEE05BA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307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5D245-1804-48FE-8E40-262E448B973B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651A3-A164-4134-B79D-ADEE05BA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219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5D245-1804-48FE-8E40-262E448B973B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651A3-A164-4134-B79D-ADEE05BA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392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5D245-1804-48FE-8E40-262E448B973B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651A3-A164-4134-B79D-ADEE05BA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60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5D245-1804-48FE-8E40-262E448B973B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651A3-A164-4134-B79D-ADEE05BA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065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5D245-1804-48FE-8E40-262E448B973B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651A3-A164-4134-B79D-ADEE05BA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04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5D245-1804-48FE-8E40-262E448B973B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651A3-A164-4134-B79D-ADEE05BA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502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5D245-1804-48FE-8E40-262E448B973B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651A3-A164-4134-B79D-ADEE05BA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33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4666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2695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0611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9005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6713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32400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Киняйкина</dc:creator>
  <cp:lastModifiedBy>Киняйкина</cp:lastModifiedBy>
  <cp:revision>2</cp:revision>
  <dcterms:created xsi:type="dcterms:W3CDTF">2020-02-17T03:46:46Z</dcterms:created>
  <dcterms:modified xsi:type="dcterms:W3CDTF">2020-02-17T03:51:12Z</dcterms:modified>
</cp:coreProperties>
</file>